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57" r:id="rId5"/>
    <p:sldId id="258" r:id="rId6"/>
    <p:sldId id="264" r:id="rId7"/>
    <p:sldId id="266" r:id="rId8"/>
    <p:sldId id="259" r:id="rId9"/>
    <p:sldId id="265" r:id="rId10"/>
    <p:sldId id="262" r:id="rId11"/>
    <p:sldId id="267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, мрежа в таблица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632-77C7-4909-BBA6-075E0704DF72}" type="datetimeFigureOut">
              <a:rPr lang="bg-BG" smtClean="0"/>
              <a:t>11.12.2017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0E17-3106-45AB-9F90-E6DE910B8B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297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632-77C7-4909-BBA6-075E0704DF72}" type="datetimeFigureOut">
              <a:rPr lang="bg-BG" smtClean="0"/>
              <a:t>11.12.2017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0E17-3106-45AB-9F90-E6DE910B8B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393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632-77C7-4909-BBA6-075E0704DF72}" type="datetimeFigureOut">
              <a:rPr lang="bg-BG" smtClean="0"/>
              <a:t>11.12.2017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0E17-3106-45AB-9F90-E6DE910B8B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331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632-77C7-4909-BBA6-075E0704DF72}" type="datetimeFigureOut">
              <a:rPr lang="bg-BG" smtClean="0"/>
              <a:t>11.12.2017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0E17-3106-45AB-9F90-E6DE910B8B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322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632-77C7-4909-BBA6-075E0704DF72}" type="datetimeFigureOut">
              <a:rPr lang="bg-BG" smtClean="0"/>
              <a:t>11.12.2017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0E17-3106-45AB-9F90-E6DE910B8B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677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632-77C7-4909-BBA6-075E0704DF72}" type="datetimeFigureOut">
              <a:rPr lang="bg-BG" smtClean="0"/>
              <a:t>11.12.2017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0E17-3106-45AB-9F90-E6DE910B8B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498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632-77C7-4909-BBA6-075E0704DF72}" type="datetimeFigureOut">
              <a:rPr lang="bg-BG" smtClean="0"/>
              <a:t>11.12.2017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0E17-3106-45AB-9F90-E6DE910B8B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790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632-77C7-4909-BBA6-075E0704DF72}" type="datetimeFigureOut">
              <a:rPr lang="bg-BG" smtClean="0"/>
              <a:t>11.12.2017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0E17-3106-45AB-9F90-E6DE910B8B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1333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632-77C7-4909-BBA6-075E0704DF72}" type="datetimeFigureOut">
              <a:rPr lang="bg-BG" smtClean="0"/>
              <a:t>11.12.2017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0E17-3106-45AB-9F90-E6DE910B8B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218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632-77C7-4909-BBA6-075E0704DF72}" type="datetimeFigureOut">
              <a:rPr lang="bg-BG" smtClean="0"/>
              <a:t>11.12.2017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0E17-3106-45AB-9F90-E6DE910B8B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161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632-77C7-4909-BBA6-075E0704DF72}" type="datetimeFigureOut">
              <a:rPr lang="bg-BG" smtClean="0"/>
              <a:t>11.12.2017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0E17-3106-45AB-9F90-E6DE910B8B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929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2632-77C7-4909-BBA6-075E0704DF72}" type="datetimeFigureOut">
              <a:rPr lang="bg-BG" smtClean="0"/>
              <a:t>11.12.2017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C0E17-3106-45AB-9F90-E6DE910B8B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61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6"/>
          <p:cNvSpPr txBox="1"/>
          <p:nvPr/>
        </p:nvSpPr>
        <p:spPr>
          <a:xfrm>
            <a:off x="-271749" y="5621766"/>
            <a:ext cx="9892665" cy="11791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6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НАРОДНИ БУДИТЕЛИ</a:t>
            </a:r>
            <a:endParaRPr lang="bg-BG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1"/>
          <p:cNvSpPr txBox="1"/>
          <p:nvPr/>
        </p:nvSpPr>
        <p:spPr>
          <a:xfrm>
            <a:off x="1829186" y="3284176"/>
            <a:ext cx="4722638" cy="7509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4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БОРЦИ ЗА СВОБОДА</a:t>
            </a:r>
            <a:endParaRPr lang="bg-BG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 поле 2"/>
          <p:cNvSpPr txBox="1"/>
          <p:nvPr/>
        </p:nvSpPr>
        <p:spPr>
          <a:xfrm>
            <a:off x="2137361" y="1483109"/>
            <a:ext cx="3509102" cy="7509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4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КНИЖОВНИЦИ</a:t>
            </a:r>
            <a:endParaRPr lang="bg-BG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 поле 4"/>
          <p:cNvSpPr txBox="1"/>
          <p:nvPr/>
        </p:nvSpPr>
        <p:spPr>
          <a:xfrm>
            <a:off x="2053653" y="2309284"/>
            <a:ext cx="3676519" cy="7509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4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ПРОСВЕТИТЕЛИ</a:t>
            </a:r>
            <a:endParaRPr lang="bg-BG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етоъгълник 7"/>
          <p:cNvSpPr/>
          <p:nvPr/>
        </p:nvSpPr>
        <p:spPr>
          <a:xfrm rot="5400000">
            <a:off x="-1037092" y="1507758"/>
            <a:ext cx="3829050" cy="1028700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История славянобългарска</a:t>
            </a:r>
          </a:p>
        </p:txBody>
      </p:sp>
      <p:sp>
        <p:nvSpPr>
          <p:cNvPr id="10" name="Петоъгълник 9"/>
          <p:cNvSpPr/>
          <p:nvPr/>
        </p:nvSpPr>
        <p:spPr>
          <a:xfrm>
            <a:off x="1733705" y="107583"/>
            <a:ext cx="3829050" cy="1028700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Преписал „История славянобългарска“ и създал своя</a:t>
            </a:r>
          </a:p>
        </p:txBody>
      </p:sp>
      <p:pic>
        <p:nvPicPr>
          <p:cNvPr id="13" name="Картина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8" y="2648012"/>
            <a:ext cx="2621347" cy="2988266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43986" y="-264669"/>
            <a:ext cx="2338468" cy="3259189"/>
          </a:xfrm>
          <a:prstGeom prst="rect">
            <a:avLst/>
          </a:prstGeom>
        </p:spPr>
      </p:pic>
      <p:sp>
        <p:nvSpPr>
          <p:cNvPr id="15" name="V-образна стрелка 14"/>
          <p:cNvSpPr/>
          <p:nvPr/>
        </p:nvSpPr>
        <p:spPr>
          <a:xfrm>
            <a:off x="15693" y="4388181"/>
            <a:ext cx="3116412" cy="1133475"/>
          </a:xfrm>
          <a:prstGeom prst="chevr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Георги Бенковски</a:t>
            </a:r>
          </a:p>
        </p:txBody>
      </p:sp>
      <p:sp>
        <p:nvSpPr>
          <p:cNvPr id="16" name="V-образна стрелка 15"/>
          <p:cNvSpPr/>
          <p:nvPr/>
        </p:nvSpPr>
        <p:spPr>
          <a:xfrm>
            <a:off x="3169160" y="4186198"/>
            <a:ext cx="3116412" cy="1133475"/>
          </a:xfrm>
          <a:prstGeom prst="chevr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Любен Каравелов</a:t>
            </a:r>
          </a:p>
        </p:txBody>
      </p:sp>
    </p:spTree>
    <p:extLst>
      <p:ext uri="{BB962C8B-B14F-4D97-AF65-F5344CB8AC3E}">
        <p14:creationId xmlns:p14="http://schemas.microsoft.com/office/powerpoint/2010/main" val="8101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5034" y="-198063"/>
            <a:ext cx="2787358" cy="4008185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48928" y="3450492"/>
            <a:ext cx="2669732" cy="399835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806" y="2935995"/>
            <a:ext cx="4489897" cy="3922005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4602864" y="2553378"/>
            <a:ext cx="454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Образувайте куплет от известна детска песен, посветена на будителите:</a:t>
            </a:r>
          </a:p>
        </p:txBody>
      </p:sp>
    </p:spTree>
    <p:extLst>
      <p:ext uri="{BB962C8B-B14F-4D97-AF65-F5344CB8AC3E}">
        <p14:creationId xmlns:p14="http://schemas.microsoft.com/office/powerpoint/2010/main" val="183937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167790"/>
              </p:ext>
            </p:extLst>
          </p:nvPr>
        </p:nvGraphicFramePr>
        <p:xfrm>
          <a:off x="457200" y="726141"/>
          <a:ext cx="7853082" cy="5809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6541"/>
                <a:gridCol w="3926541"/>
              </a:tblGrid>
              <a:tr h="2904565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2904565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авоъгълник 2"/>
          <p:cNvSpPr/>
          <p:nvPr/>
        </p:nvSpPr>
        <p:spPr>
          <a:xfrm>
            <a:off x="1476823" y="-197189"/>
            <a:ext cx="5813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Народни будители</a:t>
            </a:r>
            <a:endParaRPr lang="bg-BG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175000" y="726141"/>
            <a:ext cx="21144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книжовници</a:t>
            </a:r>
            <a:endParaRPr lang="bg-BG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4790778" y="726141"/>
            <a:ext cx="28853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Борци за свобода</a:t>
            </a:r>
            <a:endParaRPr lang="bg-BG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276873" y="3630706"/>
            <a:ext cx="22692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просветители</a:t>
            </a:r>
            <a:endParaRPr lang="bg-BG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23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оъгълник 1"/>
          <p:cNvSpPr/>
          <p:nvPr/>
        </p:nvSpPr>
        <p:spPr>
          <a:xfrm>
            <a:off x="2303553" y="292427"/>
            <a:ext cx="3829050" cy="1028700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Рибен буквар</a:t>
            </a:r>
          </a:p>
        </p:txBody>
      </p:sp>
      <p:sp>
        <p:nvSpPr>
          <p:cNvPr id="4" name="Петоъгълник 3"/>
          <p:cNvSpPr/>
          <p:nvPr/>
        </p:nvSpPr>
        <p:spPr>
          <a:xfrm>
            <a:off x="2303553" y="1864100"/>
            <a:ext cx="3829050" cy="1028700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Първи учител в светско училище</a:t>
            </a:r>
          </a:p>
        </p:txBody>
      </p:sp>
      <p:sp>
        <p:nvSpPr>
          <p:cNvPr id="5" name="V-образна стрелка 4"/>
          <p:cNvSpPr/>
          <p:nvPr/>
        </p:nvSpPr>
        <p:spPr>
          <a:xfrm rot="5400000">
            <a:off x="-519246" y="1075415"/>
            <a:ext cx="3116412" cy="1133475"/>
          </a:xfrm>
          <a:prstGeom prst="chevr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2400">
                <a:solidFill>
                  <a:schemeClr val="tx1"/>
                </a:solidFill>
              </a:rPr>
              <a:t>Неофит Рилски</a:t>
            </a:r>
            <a:endParaRPr lang="bg-BG" sz="2400" dirty="0">
              <a:solidFill>
                <a:schemeClr val="tx1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66" y="3161972"/>
            <a:ext cx="2553966" cy="3459463"/>
          </a:xfrm>
          <a:prstGeom prst="rect">
            <a:avLst/>
          </a:prstGeom>
        </p:spPr>
      </p:pic>
      <p:sp>
        <p:nvSpPr>
          <p:cNvPr id="7" name="Петоъгълник 6"/>
          <p:cNvSpPr/>
          <p:nvPr/>
        </p:nvSpPr>
        <p:spPr>
          <a:xfrm>
            <a:off x="2355707" y="3361452"/>
            <a:ext cx="3829050" cy="1028700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План за освобождение на България</a:t>
            </a:r>
          </a:p>
        </p:txBody>
      </p:sp>
      <p:sp>
        <p:nvSpPr>
          <p:cNvPr id="8" name="V-образна стрелка 7"/>
          <p:cNvSpPr/>
          <p:nvPr/>
        </p:nvSpPr>
        <p:spPr>
          <a:xfrm>
            <a:off x="5845220" y="276513"/>
            <a:ext cx="3116412" cy="1133475"/>
          </a:xfrm>
          <a:prstGeom prst="chevr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Георги Раковски</a:t>
            </a:r>
          </a:p>
        </p:txBody>
      </p:sp>
      <p:sp>
        <p:nvSpPr>
          <p:cNvPr id="9" name="Петоъгълник 8"/>
          <p:cNvSpPr/>
          <p:nvPr/>
        </p:nvSpPr>
        <p:spPr>
          <a:xfrm>
            <a:off x="2276203" y="5297699"/>
            <a:ext cx="3829050" cy="1028700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Български революционен комитет</a:t>
            </a:r>
          </a:p>
        </p:txBody>
      </p:sp>
      <p:sp>
        <p:nvSpPr>
          <p:cNvPr id="11" name="V-образна стрелка 10"/>
          <p:cNvSpPr/>
          <p:nvPr/>
        </p:nvSpPr>
        <p:spPr>
          <a:xfrm>
            <a:off x="5845220" y="1815794"/>
            <a:ext cx="3116412" cy="1133475"/>
          </a:xfrm>
          <a:prstGeom prst="chevr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Христо Ботев</a:t>
            </a:r>
          </a:p>
        </p:txBody>
      </p:sp>
      <p:sp>
        <p:nvSpPr>
          <p:cNvPr id="12" name="V-образна стрелка 11"/>
          <p:cNvSpPr/>
          <p:nvPr/>
        </p:nvSpPr>
        <p:spPr>
          <a:xfrm rot="5400000">
            <a:off x="-430814" y="4201456"/>
            <a:ext cx="3116412" cy="1133475"/>
          </a:xfrm>
          <a:prstGeom prst="chevr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Софроний Врачански</a:t>
            </a:r>
          </a:p>
        </p:txBody>
      </p:sp>
    </p:spTree>
    <p:extLst>
      <p:ext uri="{BB962C8B-B14F-4D97-AF65-F5344CB8AC3E}">
        <p14:creationId xmlns:p14="http://schemas.microsoft.com/office/powerpoint/2010/main" val="337652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оъгълник 1"/>
          <p:cNvSpPr/>
          <p:nvPr/>
        </p:nvSpPr>
        <p:spPr>
          <a:xfrm>
            <a:off x="2781533" y="255402"/>
            <a:ext cx="3829050" cy="1028700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Мрежа от тайни комитети</a:t>
            </a:r>
          </a:p>
        </p:txBody>
      </p:sp>
      <p:sp>
        <p:nvSpPr>
          <p:cNvPr id="3" name="V-образна стрелка 2"/>
          <p:cNvSpPr/>
          <p:nvPr/>
        </p:nvSpPr>
        <p:spPr>
          <a:xfrm>
            <a:off x="2213747" y="5549161"/>
            <a:ext cx="3116412" cy="1133475"/>
          </a:xfrm>
          <a:prstGeom prst="chevr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Васил Левски</a:t>
            </a:r>
          </a:p>
        </p:txBody>
      </p:sp>
      <p:sp>
        <p:nvSpPr>
          <p:cNvPr id="4" name="Петоъгълник 3"/>
          <p:cNvSpPr/>
          <p:nvPr/>
        </p:nvSpPr>
        <p:spPr>
          <a:xfrm>
            <a:off x="135120" y="1613297"/>
            <a:ext cx="3829050" cy="1028700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Организирал чета в помощ на Априлското въстание</a:t>
            </a:r>
          </a:p>
        </p:txBody>
      </p:sp>
      <p:sp>
        <p:nvSpPr>
          <p:cNvPr id="6" name="Петоъгълник 5"/>
          <p:cNvSpPr/>
          <p:nvPr/>
        </p:nvSpPr>
        <p:spPr>
          <a:xfrm>
            <a:off x="1473759" y="4312808"/>
            <a:ext cx="3829050" cy="1028700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Организатор на Априлското въстание</a:t>
            </a:r>
          </a:p>
          <a:p>
            <a:pPr algn="ctr"/>
            <a:r>
              <a:rPr lang="bg-BG" sz="2400" dirty="0">
                <a:solidFill>
                  <a:schemeClr val="tx1"/>
                </a:solidFill>
              </a:rPr>
              <a:t>Хвърковата чета</a:t>
            </a: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583" y="206580"/>
            <a:ext cx="2267421" cy="3043518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2806" y="3209276"/>
            <a:ext cx="3104419" cy="3449354"/>
          </a:xfrm>
          <a:prstGeom prst="rect">
            <a:avLst/>
          </a:prstGeom>
        </p:spPr>
      </p:pic>
      <p:sp>
        <p:nvSpPr>
          <p:cNvPr id="13" name="V-образна стрелка 12"/>
          <p:cNvSpPr/>
          <p:nvPr/>
        </p:nvSpPr>
        <p:spPr>
          <a:xfrm>
            <a:off x="3624536" y="1509010"/>
            <a:ext cx="3116412" cy="1133475"/>
          </a:xfrm>
          <a:prstGeom prst="chevr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Паисий Хилендарски</a:t>
            </a:r>
          </a:p>
        </p:txBody>
      </p:sp>
      <p:sp>
        <p:nvSpPr>
          <p:cNvPr id="14" name="V-образна стрелка 13"/>
          <p:cNvSpPr/>
          <p:nvPr/>
        </p:nvSpPr>
        <p:spPr>
          <a:xfrm>
            <a:off x="2213747" y="2971680"/>
            <a:ext cx="3116412" cy="1133475"/>
          </a:xfrm>
          <a:prstGeom prst="chevr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Петър Берон</a:t>
            </a:r>
          </a:p>
        </p:txBody>
      </p:sp>
    </p:spTree>
    <p:extLst>
      <p:ext uri="{BB962C8B-B14F-4D97-AF65-F5344CB8AC3E}">
        <p14:creationId xmlns:p14="http://schemas.microsoft.com/office/powerpoint/2010/main" val="48799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8" y="263410"/>
            <a:ext cx="8844192" cy="2455588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88" y="3505898"/>
            <a:ext cx="8553178" cy="17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6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6" y="427617"/>
            <a:ext cx="8868376" cy="41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9" y="0"/>
            <a:ext cx="9110991" cy="1989757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6456"/>
            <a:ext cx="9026434" cy="1589234"/>
          </a:xfrm>
          <a:prstGeom prst="rect">
            <a:avLst/>
          </a:prstGeom>
        </p:spPr>
      </p:pic>
      <p:pic>
        <p:nvPicPr>
          <p:cNvPr id="4" name="Картина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9" y="4650449"/>
            <a:ext cx="8824850" cy="14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0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9246"/>
            <a:ext cx="9145822" cy="37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1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3" y="3365192"/>
            <a:ext cx="4896971" cy="3362587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87448" y="-245971"/>
            <a:ext cx="2721750" cy="385127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902" y="318791"/>
            <a:ext cx="2658927" cy="37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1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6434" cy="44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0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85</Words>
  <Application>Microsoft Office PowerPoint</Application>
  <PresentationFormat>Презентация на цял екран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Rumiela</dc:creator>
  <cp:lastModifiedBy>Rumiela</cp:lastModifiedBy>
  <cp:revision>12</cp:revision>
  <dcterms:created xsi:type="dcterms:W3CDTF">2017-12-10T21:11:49Z</dcterms:created>
  <dcterms:modified xsi:type="dcterms:W3CDTF">2017-12-11T20:36:49Z</dcterms:modified>
</cp:coreProperties>
</file>